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A5238-475C-4D2D-8D60-887498DF7A75}" type="datetimeFigureOut">
              <a:rPr lang="ko-KR" altLang="en-US" smtClean="0"/>
              <a:t>2015-04-06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416C-61BE-473A-8271-A38D5D9E3E1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A5238-475C-4D2D-8D60-887498DF7A75}" type="datetimeFigureOut">
              <a:rPr lang="ko-KR" altLang="en-US" smtClean="0"/>
              <a:t>2015-04-06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416C-61BE-473A-8271-A38D5D9E3E1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A5238-475C-4D2D-8D60-887498DF7A75}" type="datetimeFigureOut">
              <a:rPr lang="ko-KR" altLang="en-US" smtClean="0"/>
              <a:t>2015-04-06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416C-61BE-473A-8271-A38D5D9E3E1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A5238-475C-4D2D-8D60-887498DF7A75}" type="datetimeFigureOut">
              <a:rPr lang="ko-KR" altLang="en-US" smtClean="0"/>
              <a:t>2015-04-06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416C-61BE-473A-8271-A38D5D9E3E1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A5238-475C-4D2D-8D60-887498DF7A75}" type="datetimeFigureOut">
              <a:rPr lang="ko-KR" altLang="en-US" smtClean="0"/>
              <a:t>2015-04-06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416C-61BE-473A-8271-A38D5D9E3E1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A5238-475C-4D2D-8D60-887498DF7A75}" type="datetimeFigureOut">
              <a:rPr lang="ko-KR" altLang="en-US" smtClean="0"/>
              <a:t>2015-04-06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416C-61BE-473A-8271-A38D5D9E3E1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A5238-475C-4D2D-8D60-887498DF7A75}" type="datetimeFigureOut">
              <a:rPr lang="ko-KR" altLang="en-US" smtClean="0"/>
              <a:t>2015-04-06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416C-61BE-473A-8271-A38D5D9E3E1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A5238-475C-4D2D-8D60-887498DF7A75}" type="datetimeFigureOut">
              <a:rPr lang="ko-KR" altLang="en-US" smtClean="0"/>
              <a:t>2015-04-06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416C-61BE-473A-8271-A38D5D9E3E1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A5238-475C-4D2D-8D60-887498DF7A75}" type="datetimeFigureOut">
              <a:rPr lang="ko-KR" altLang="en-US" smtClean="0"/>
              <a:t>2015-04-06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416C-61BE-473A-8271-A38D5D9E3E1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A5238-475C-4D2D-8D60-887498DF7A75}" type="datetimeFigureOut">
              <a:rPr lang="ko-KR" altLang="en-US" smtClean="0"/>
              <a:t>2015-04-06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416C-61BE-473A-8271-A38D5D9E3E1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A5238-475C-4D2D-8D60-887498DF7A75}" type="datetimeFigureOut">
              <a:rPr lang="ko-KR" altLang="en-US" smtClean="0"/>
              <a:t>2015-04-06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416C-61BE-473A-8271-A38D5D9E3E1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A5238-475C-4D2D-8D60-887498DF7A75}" type="datetimeFigureOut">
              <a:rPr lang="ko-KR" altLang="en-US" smtClean="0"/>
              <a:t>2015-04-06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F416C-61BE-473A-8271-A38D5D9E3E1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</dc:creator>
  <cp:lastModifiedBy>P</cp:lastModifiedBy>
  <cp:revision>1</cp:revision>
  <dcterms:created xsi:type="dcterms:W3CDTF">2015-04-06T09:13:08Z</dcterms:created>
  <dcterms:modified xsi:type="dcterms:W3CDTF">2015-04-06T09:13:16Z</dcterms:modified>
</cp:coreProperties>
</file>